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4" r:id="rId7"/>
    <p:sldId id="26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2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50" d="100"/>
          <a:sy n="50" d="100"/>
        </p:scale>
        <p:origin x="504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5T13:19:06.975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improper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r>
              <a:rPr lang="en-US" baseline="0" dirty="0" smtClean="0"/>
              <a:t> pressures</a:t>
            </a:r>
          </a:p>
          <a:p>
            <a:r>
              <a:rPr lang="en-US" baseline="0" dirty="0" smtClean="0"/>
              <a:t>Changing requirements</a:t>
            </a:r>
          </a:p>
          <a:p>
            <a:r>
              <a:rPr lang="en-US" baseline="0" dirty="0" smtClean="0"/>
              <a:t>Complexity of </a:t>
            </a:r>
            <a:r>
              <a:rPr lang="en-US" baseline="0" dirty="0" smtClean="0"/>
              <a:t>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sdixon@gmail.com" TargetMode="External"/><Relationship Id="rId2" Type="http://schemas.openxmlformats.org/officeDocument/2006/relationships/hyperlink" Target="https://github.com/jamessdixon/hrug.mainmeeting.july20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github.com/jamessdixon/hrug.mainmeeting.july2016</a:t>
            </a:r>
            <a:endParaRPr lang="en-US" dirty="0" smtClean="0"/>
          </a:p>
          <a:p>
            <a:r>
              <a:rPr lang="en-US" dirty="0">
                <a:hlinkClick r:id="rId3"/>
              </a:rPr>
              <a:t>jamessdixon@gmail.com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endParaRPr lang="en-US" dirty="0"/>
          </a:p>
          <a:p>
            <a:r>
              <a:rPr lang="en-US"/>
              <a:t>http://fsharp.org/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8162"/>
            <a:ext cx="5087905" cy="414876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93603" y="2594920"/>
            <a:ext cx="8617298" cy="3333928"/>
            <a:chOff x="5921632" y="2723080"/>
            <a:chExt cx="6928415" cy="20573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86" y="2723080"/>
              <a:ext cx="3630561" cy="20573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21632" y="3343793"/>
              <a:ext cx="2520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ketchFlow Print" panose="02000000000000000000" pitchFamily="2" charset="0"/>
                </a:rPr>
                <a:t>Actual Silverlight Development</a:t>
              </a:r>
              <a:endParaRPr lang="en-US" sz="2400" dirty="0">
                <a:latin typeface="SketchFlow Print" panose="02000000000000000000" pitchFamily="2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9289">
              <a:off x="8111128" y="3162957"/>
              <a:ext cx="981489" cy="98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Improper state</a:t>
            </a:r>
          </a:p>
          <a:p>
            <a:pPr lvl="1"/>
            <a:r>
              <a:rPr lang="en-US" dirty="0" smtClean="0"/>
              <a:t>Null Ref is the </a:t>
            </a:r>
            <a:r>
              <a:rPr lang="en-US" strike="sngStrike" dirty="0" smtClean="0"/>
              <a:t>Million</a:t>
            </a:r>
            <a:r>
              <a:rPr lang="en-US" dirty="0" smtClean="0"/>
              <a:t> Billion dollar bug</a:t>
            </a:r>
          </a:p>
          <a:p>
            <a:pPr lvl="1"/>
            <a:r>
              <a:rPr lang="en-US" dirty="0" smtClean="0"/>
              <a:t>Premature optimization</a:t>
            </a:r>
          </a:p>
          <a:p>
            <a:r>
              <a:rPr lang="en-US" dirty="0" smtClean="0"/>
              <a:t>Broken Dependencies</a:t>
            </a:r>
          </a:p>
          <a:p>
            <a:pPr lvl="1"/>
            <a:r>
              <a:rPr lang="en-US" dirty="0" smtClean="0"/>
              <a:t>Changes to database schemas</a:t>
            </a:r>
          </a:p>
          <a:p>
            <a:pPr lvl="1"/>
            <a:r>
              <a:rPr lang="en-US" dirty="0" smtClean="0"/>
              <a:t>Changes to your code</a:t>
            </a:r>
          </a:p>
          <a:p>
            <a:pPr lvl="1"/>
            <a:r>
              <a:rPr lang="en-US" dirty="0" smtClean="0"/>
              <a:t>External libraries</a:t>
            </a:r>
          </a:p>
          <a:p>
            <a:r>
              <a:rPr lang="en-US" dirty="0" smtClean="0"/>
              <a:t>Environmental Factors</a:t>
            </a:r>
          </a:p>
          <a:p>
            <a:pPr lvl="1"/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CPU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333023"/>
            <a:ext cx="5210508" cy="1749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51" y="3411777"/>
            <a:ext cx="1747267" cy="135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91" y="4467624"/>
            <a:ext cx="2737072" cy="2390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3" y="3524597"/>
            <a:ext cx="3014828" cy="9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572000" cy="3429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76" y="1690687"/>
            <a:ext cx="6101424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68" y="1027906"/>
            <a:ext cx="5474464" cy="5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/>
          <a:lstStyle/>
          <a:p>
            <a:r>
              <a:rPr lang="en-US" dirty="0" smtClean="0"/>
              <a:t>You will write less, more meaningful code</a:t>
            </a:r>
          </a:p>
          <a:p>
            <a:r>
              <a:rPr lang="en-US" dirty="0" smtClean="0"/>
              <a:t>You will write code faster</a:t>
            </a:r>
          </a:p>
          <a:p>
            <a:r>
              <a:rPr lang="en-US" dirty="0" smtClean="0"/>
              <a:t>You will be more correct</a:t>
            </a:r>
          </a:p>
          <a:p>
            <a:r>
              <a:rPr lang="en-US" dirty="0" smtClean="0"/>
              <a:t>You will have more fun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Illegal State </a:t>
            </a:r>
          </a:p>
          <a:p>
            <a:pPr lvl="1"/>
            <a:r>
              <a:rPr lang="en-US" dirty="0" smtClean="0"/>
              <a:t>System Complexity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88" y="1825625"/>
            <a:ext cx="4012512" cy="37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Microsoft?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257123"/>
          </a:xfrm>
        </p:spPr>
        <p:txBody>
          <a:bodyPr/>
          <a:lstStyle/>
          <a:p>
            <a:r>
              <a:rPr lang="en-US" dirty="0" smtClean="0"/>
              <a:t>They care about selling … OS, MSDN (</a:t>
            </a:r>
            <a:r>
              <a:rPr lang="en-US" dirty="0" err="1" smtClean="0"/>
              <a:t>incl</a:t>
            </a:r>
            <a:r>
              <a:rPr lang="en-US" dirty="0" smtClean="0"/>
              <a:t> VS), Azure Time</a:t>
            </a:r>
          </a:p>
          <a:p>
            <a:pPr lvl="1"/>
            <a:r>
              <a:rPr lang="en-US" dirty="0" smtClean="0"/>
              <a:t>Moving from C# to F# does not do that</a:t>
            </a:r>
          </a:p>
          <a:p>
            <a:endParaRPr lang="en-US" dirty="0" smtClean="0"/>
          </a:p>
          <a:p>
            <a:r>
              <a:rPr lang="en-US" dirty="0" smtClean="0"/>
              <a:t>C#/F# are not considered gateways anymore</a:t>
            </a:r>
          </a:p>
          <a:p>
            <a:endParaRPr lang="en-US" dirty="0" smtClean="0"/>
          </a:p>
          <a:p>
            <a:r>
              <a:rPr lang="en-US" dirty="0" smtClean="0"/>
              <a:t>Microsoft created some great things… that died</a:t>
            </a:r>
          </a:p>
          <a:p>
            <a:endParaRPr lang="en-US" dirty="0" smtClean="0"/>
          </a:p>
          <a:p>
            <a:r>
              <a:rPr lang="en-US" dirty="0" smtClean="0"/>
              <a:t>Microsoft created some dumb things… that survive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85" y="661446"/>
            <a:ext cx="2703891" cy="2772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390" y="3084293"/>
            <a:ext cx="1410143" cy="256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410" y="3912421"/>
            <a:ext cx="1594102" cy="16919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449336" y="2414838"/>
            <a:ext cx="3420161" cy="2038484"/>
            <a:chOff x="8449336" y="2414838"/>
            <a:chExt cx="3420161" cy="20384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2538" y="2414838"/>
              <a:ext cx="1966959" cy="203848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9336" y="2701014"/>
              <a:ext cx="1524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6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You?  And Your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496" cy="2391080"/>
          </a:xfrm>
        </p:spPr>
        <p:txBody>
          <a:bodyPr>
            <a:normAutofit/>
          </a:bodyPr>
          <a:lstStyle/>
          <a:p>
            <a:r>
              <a:rPr lang="en-US" dirty="0" smtClean="0"/>
              <a:t>F# is the lowest risk way to learn functional programming</a:t>
            </a:r>
          </a:p>
          <a:p>
            <a:r>
              <a:rPr lang="en-US" dirty="0" smtClean="0"/>
              <a:t>F# is the lowest risk way to solve your current programming headaches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1825625"/>
            <a:ext cx="4376530" cy="23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85183"/>
            <a:ext cx="530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399</Words>
  <Application>Microsoft Office PowerPoint</Application>
  <PresentationFormat>Widescreen</PresentationFormat>
  <Paragraphs>71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SketchFlow Print</vt:lpstr>
      <vt:lpstr>Office Theme</vt:lpstr>
      <vt:lpstr>Introduction To F#</vt:lpstr>
      <vt:lpstr>Why you should care?</vt:lpstr>
      <vt:lpstr>Learning a new language is hard</vt:lpstr>
      <vt:lpstr>Your Most Common Bugs</vt:lpstr>
      <vt:lpstr>Top Reasons For Bugs</vt:lpstr>
      <vt:lpstr>Can your language help?</vt:lpstr>
      <vt:lpstr>Is It The Fate of .NET?</vt:lpstr>
      <vt:lpstr>What about Microsoft?</vt:lpstr>
      <vt:lpstr>What About You?  And Your Company?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56</cp:revision>
  <dcterms:created xsi:type="dcterms:W3CDTF">2016-06-15T21:08:23Z</dcterms:created>
  <dcterms:modified xsi:type="dcterms:W3CDTF">2016-07-09T22:33:36Z</dcterms:modified>
</cp:coreProperties>
</file>